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7" r:id="rId5"/>
    <p:sldId id="265" r:id="rId6"/>
    <p:sldId id="269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66" r:id="rId16"/>
    <p:sldId id="25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5" autoAdjust="0"/>
    <p:restoredTop sz="94660"/>
  </p:normalViewPr>
  <p:slideViewPr>
    <p:cSldViewPr>
      <p:cViewPr varScale="1">
        <p:scale>
          <a:sx n="86" d="100"/>
          <a:sy n="86" d="100"/>
        </p:scale>
        <p:origin x="53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19-Apr-20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19-Apr-20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75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642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04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19-Apr-20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19-Apr-20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19-Apr-20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19-Apr-20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19-Apr-20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19-Apr-20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19-Apr-20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19-Apr-20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19-Apr-20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19-Apr-20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Понашање у природи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/>
              <a:t>23.04.2020.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Понашање у природи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8000" y="1975803"/>
            <a:ext cx="3810000" cy="2764155"/>
          </a:xfrm>
        </p:spPr>
        <p:txBody>
          <a:bodyPr>
            <a:normAutofit/>
          </a:bodyPr>
          <a:lstStyle/>
          <a:p>
            <a:r>
              <a:rPr lang="sr-Cyrl-RS" dirty="0"/>
              <a:t>Једно јако важно правило:</a:t>
            </a:r>
          </a:p>
          <a:p>
            <a:r>
              <a:rPr lang="sr-Cyrl-RS" dirty="0"/>
              <a:t>Скрените пажњу онима који не поштују правила понашања у природи, а оне који не познају правила упознајте са правилима понашања у природи. </a:t>
            </a:r>
            <a:r>
              <a:rPr lang="sr-Cyrl-R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7F17960-7250-44C0-A1CC-DD720EBC96D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7582" b="75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6866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Понашање у природи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781800" y="2438400"/>
            <a:ext cx="4876800" cy="2764155"/>
          </a:xfrm>
        </p:spPr>
        <p:txBody>
          <a:bodyPr>
            <a:normAutofit/>
          </a:bodyPr>
          <a:lstStyle/>
          <a:p>
            <a:r>
              <a:rPr lang="sr-Cyrl-RS" dirty="0"/>
              <a:t>Сва ова правила нису ту да вас ограниче или спрече да уживате у природи спонтано или онако како сте желели. Ту су да вас подсете да имамо само једну планету и да треба да водимо рачуна о њој! </a:t>
            </a:r>
            <a:r>
              <a:rPr lang="sr-Cyrl-R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E95505B1-1C32-4FD1-BF11-EEC58C66CFE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1046" r="110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202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953620" cy="701674"/>
          </a:xfrm>
        </p:spPr>
        <p:txBody>
          <a:bodyPr>
            <a:normAutofit fontScale="90000"/>
          </a:bodyPr>
          <a:lstStyle/>
          <a:p>
            <a:r>
              <a:rPr lang="sr-Cyrl-RS" dirty="0"/>
              <a:t>Нека од места у близини нашег града и у граду која можемо посетити ускоро.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r-Cyrl-RS" dirty="0"/>
              <a:t>Авала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r-Cyrl-RS" dirty="0"/>
              <a:t>Градски парк</a:t>
            </a:r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A6A7ABFC-F4A8-42FC-9550-381974B2B83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3730" r="23730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1F265FE3-1B35-49DA-80CA-E5E3EAF99DF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l="17668" r="176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644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Хвала на пажњи! </a:t>
            </a:r>
            <a:r>
              <a:rPr lang="sr-Cyrl-R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0" y="2819400"/>
            <a:ext cx="5715000" cy="914400"/>
          </a:xfrm>
        </p:spPr>
        <p:txBody>
          <a:bodyPr>
            <a:normAutofit fontScale="92500"/>
          </a:bodyPr>
          <a:lstStyle/>
          <a:p>
            <a:r>
              <a:rPr lang="sr-Cyrl-RS" dirty="0"/>
              <a:t>Домаћи задатак: Придржавајте се ових правила када се поново вратимо у природу! </a:t>
            </a:r>
            <a:r>
              <a:rPr lang="sr-Cyrl-R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Понашање у природи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8000" y="1975803"/>
            <a:ext cx="3810000" cy="2764155"/>
          </a:xfrm>
        </p:spPr>
        <p:txBody>
          <a:bodyPr>
            <a:normAutofit fontScale="92500" lnSpcReduction="20000"/>
          </a:bodyPr>
          <a:lstStyle/>
          <a:p>
            <a:r>
              <a:rPr lang="sr-Cyrl-RS" dirty="0"/>
              <a:t>Драги ученици,</a:t>
            </a:r>
          </a:p>
          <a:p>
            <a:r>
              <a:rPr lang="sr-Cyrl-RS" dirty="0"/>
              <a:t>данас ћемо причати о правилима које морамо или би бар било пожељно да их поштујемо и да их се придржавамо. У свакој установи постоји одређени правилник понашања који већином сви поштујемо. Али када се налазимо у природи често се правимо да такав правилник не постоји.</a:t>
            </a:r>
          </a:p>
          <a:p>
            <a:r>
              <a:rPr lang="sr-Cyrl-RS" dirty="0"/>
              <a:t>Хајде да се упознамо са тим правилником на наредним слајдовима. </a:t>
            </a:r>
            <a:r>
              <a:rPr lang="sr-Cyrl-R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043403C4-3CC8-42BD-A738-8FD3D9AD367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7539" b="75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Понашање у природи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Иако природа нема врата за улаз, шалтер за пријаву, огромне зидине она ипак има нешто што имају такве установе-ПРАВИЛНИК.</a:t>
            </a:r>
          </a:p>
          <a:p>
            <a:r>
              <a:rPr lang="sr-Cyrl-RS" dirty="0"/>
              <a:t>Било да се налазимо у Градском парку, на планини, пољани, дворишту свуда важе иста правила. </a:t>
            </a:r>
          </a:p>
          <a:p>
            <a:r>
              <a:rPr lang="sr-Cyrl-RS" dirty="0"/>
              <a:t>У нашој држави постоје казне за непоштовање неких од ових правила(не свих), док су у другим државама казне изузетно строжије.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547F82-E494-4905-8970-999393D1C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038600"/>
            <a:ext cx="7725657" cy="2718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367" y="175649"/>
            <a:ext cx="4343400" cy="690562"/>
          </a:xfrm>
        </p:spPr>
        <p:txBody>
          <a:bodyPr/>
          <a:lstStyle/>
          <a:p>
            <a:r>
              <a:rPr lang="sr-Cyrl-RS" dirty="0"/>
              <a:t>Понашање у природи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90600"/>
            <a:ext cx="9144000" cy="3474720"/>
          </a:xfrm>
        </p:spPr>
        <p:txBody>
          <a:bodyPr/>
          <a:lstStyle/>
          <a:p>
            <a:r>
              <a:rPr lang="sr-Cyrl-RS" dirty="0"/>
              <a:t>Прво и основно правило које већ сви добро знамо јесте – Не остављај отпатке за собом!</a:t>
            </a:r>
          </a:p>
          <a:p>
            <a:pPr marL="0" indent="0">
              <a:buNone/>
            </a:pPr>
            <a:r>
              <a:rPr lang="sr-Cyrl-RS" dirty="0"/>
              <a:t>Уколико сте кренули на излет или просто у кратку шетњу у природи све што носите са собом и вратите са собом, а оно што је неупотребљиво одложите у канту за отпатке.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4C40CE-74F9-49A4-9001-CF343DF940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37"/>
          <a:stretch/>
        </p:blipFill>
        <p:spPr>
          <a:xfrm>
            <a:off x="1868750" y="3657600"/>
            <a:ext cx="2819400" cy="2352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B2933B-2B11-4E90-90B1-36EBFB380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932359"/>
            <a:ext cx="4419600" cy="3314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0FBF5C-AD12-4C10-A8A7-37F6E3B159A8}"/>
              </a:ext>
            </a:extLst>
          </p:cNvPr>
          <p:cNvSpPr txBox="1"/>
          <p:nvPr/>
        </p:nvSpPr>
        <p:spPr>
          <a:xfrm>
            <a:off x="9906000" y="272796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Овако не треба да изгледа парк!</a:t>
            </a:r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7F6AECB-693A-4DD8-BF87-52FCEFAC6FA1}"/>
              </a:ext>
            </a:extLst>
          </p:cNvPr>
          <p:cNvCxnSpPr/>
          <p:nvPr/>
        </p:nvCxnSpPr>
        <p:spPr>
          <a:xfrm flipH="1">
            <a:off x="9601200" y="3505200"/>
            <a:ext cx="762000" cy="1143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54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Понашање у природи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Када сте у природи немојте брати цвеће и гљиве. Тако ћемо их најлакше сачувати од нестанка. Цвећу и осталим биљкама место је у природи, и своју улогу испуњава само ако је у земљи не у вази. </a:t>
            </a:r>
          </a:p>
          <a:p>
            <a:r>
              <a:rPr lang="sr-Cyrl-RS" dirty="0"/>
              <a:t>Уколико видите неку животињу у природи немојте је јурити и хватати. Животиње су изузетно плашљиве. А можете их и повредити на тај начин. Није препоручљиво да их храните вашом храном, јер може штетно да утиче на њих.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F9F670-0384-48EE-8A12-DF89E385F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3962400"/>
            <a:ext cx="3490774" cy="2319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EF747D-402B-4CD2-AA29-274D483DE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4088941"/>
            <a:ext cx="2528888" cy="2429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14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Понашање у природи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Када сте у природи немојте правити буку и узнемиравати друге посетиоце. Наравно, није неопходно да шапућете у природи. Можете слободно да причате и певате, слушате музику али до оне мере док то не смета и не омета друге посетиоце природе као и животиње које се могу уплашити буке.</a:t>
            </a:r>
          </a:p>
          <a:p>
            <a:r>
              <a:rPr lang="sr-Cyrl-RS" dirty="0"/>
              <a:t>Немојте уносити и пуштати друге животиње(егзотичне животиње) у природу осим ако је то знаком дозвољено. Неке животиње могу угрозити животиње које живе у природи и обрнуто(дивља животиња може уплашити вашег кућног љубимца).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90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Понашање у природи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Камповање је дозвољено само на одређеним местима које можете потражити</a:t>
            </a:r>
            <a:r>
              <a:rPr lang="en-US" dirty="0"/>
              <a:t> </a:t>
            </a:r>
            <a:r>
              <a:rPr lang="sr-Cyrl-RS" dirty="0"/>
              <a:t>на мапама излетишта. </a:t>
            </a:r>
          </a:p>
          <a:p>
            <a:r>
              <a:rPr lang="sr-Cyrl-RS" dirty="0"/>
              <a:t>Роштиљ и паљење ватре нису дозвољени на свим местима. Информишите се на којим местима и на који начин можете палити ватру. Уколико се већ задесите у природи, никако немојте палити ватру користећи гране дрвећа. Узимати искључиво цепанице које се налазе већ на поду. Ватру обавезно угасити пре поласка. У неким парковима управе парка су обезбедиле места за паљење ватре као и цепанице.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5D9F9E-4B41-461F-A047-1F7E01BCC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4419600"/>
            <a:ext cx="2971800" cy="2228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077FCC-E42F-4216-831A-73121BC0D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199" y="4419600"/>
            <a:ext cx="3527193" cy="21555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5280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Понашање у природи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Немојте вадити јаја из гнезда и приближавати се младунцима, то би могло изазвати велике проблеме, јер су старије јединке изузетно заштитнички насторјене.</a:t>
            </a:r>
          </a:p>
          <a:p>
            <a:r>
              <a:rPr lang="sr-Cyrl-RS" dirty="0"/>
              <a:t>Када се шетате близу реке нипошто немојте бацати отаптке у воду.</a:t>
            </a:r>
          </a:p>
          <a:p>
            <a:r>
              <a:rPr lang="sr-Cyrl-RS" dirty="0"/>
              <a:t>Немојте јести ништа из природе што сте сами пронашли. На пример семенке дивљег бадема се не разликују изгледом од семенки питомог бадема осим што су отровне.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B433BB-829D-4E32-8011-5A8B2B0CE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41461"/>
            <a:ext cx="2892983" cy="1730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F73C0D-D92A-4E4B-A811-0C237360E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4495800"/>
            <a:ext cx="3346344" cy="2228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0FD180-155B-4158-A00C-1DCE0BB8FD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4114800"/>
            <a:ext cx="2934439" cy="2147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822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Понашање у природи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91640"/>
            <a:ext cx="9144000" cy="3474720"/>
          </a:xfrm>
        </p:spPr>
        <p:txBody>
          <a:bodyPr/>
          <a:lstStyle/>
          <a:p>
            <a:r>
              <a:rPr lang="sr-Cyrl-RS" dirty="0"/>
              <a:t>Скрените пажњу родитељима, уколико они забораве, да користе искључиво путеве предвиђене за аутомобиле. Да се не крећу аутомобилима по пољанама</a:t>
            </a:r>
            <a:r>
              <a:rPr lang="en-US" dirty="0"/>
              <a:t> </a:t>
            </a:r>
            <a:r>
              <a:rPr lang="sr-Cyrl-RS" dirty="0"/>
              <a:t>као што је приказано на слици.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EDF69C-B42A-4FB9-BAD8-BF4CBFF7D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006127"/>
            <a:ext cx="28448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833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yard kids education presentation, album (widescreen).potx" id="{B61009BD-7448-452D-9EB3-A92629EDAAF7}" vid="{D5A61431-CA5A-45CA-9A81-30AAFC8F1B2C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A15C6C-6BB6-4DB6-B7D6-7F14EAB2CC5C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Schoolyard kids education presentation, album (widescreen)</Template>
  <TotalTime>413</TotalTime>
  <Words>809</Words>
  <Application>Microsoft Office PowerPoint</Application>
  <PresentationFormat>Widescreen</PresentationFormat>
  <Paragraphs>47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Times New Roman</vt:lpstr>
      <vt:lpstr>Children Friends 16x9</vt:lpstr>
      <vt:lpstr>Понашање у природи</vt:lpstr>
      <vt:lpstr>Понашање у природи</vt:lpstr>
      <vt:lpstr>Понашање у природи</vt:lpstr>
      <vt:lpstr>Понашање у природи</vt:lpstr>
      <vt:lpstr>Понашање у природи</vt:lpstr>
      <vt:lpstr>Понашање у природи</vt:lpstr>
      <vt:lpstr>Понашање у природи</vt:lpstr>
      <vt:lpstr>Понашање у природи</vt:lpstr>
      <vt:lpstr>Понашање у природи</vt:lpstr>
      <vt:lpstr>Понашање у природи</vt:lpstr>
      <vt:lpstr>Понашање у природи</vt:lpstr>
      <vt:lpstr>Нека од места у близини нашег града и у граду која можемо посетити ускоро.</vt:lpstr>
      <vt:lpstr>Хвала на пажњи!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Понашање у природи</dc:title>
  <dc:creator>Irena</dc:creator>
  <cp:keywords/>
  <cp:lastModifiedBy>Irena</cp:lastModifiedBy>
  <cp:revision>13</cp:revision>
  <dcterms:created xsi:type="dcterms:W3CDTF">2020-04-19T10:57:12Z</dcterms:created>
  <dcterms:modified xsi:type="dcterms:W3CDTF">2020-04-19T18:16:39Z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